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9F3723-61AE-4F74-B761-742625C4B429}" type="datetimeFigureOut">
              <a:rPr lang="tr-TR" smtClean="0"/>
              <a:pPr/>
              <a:t>10.04.2008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498151-B9B5-4FE2-A4BF-03AA7A362C65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belgelerim\M&#252;zik\klasik%20gitar\fur_elise___guitar___-_bee.mp3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4357654" y="4429132"/>
            <a:ext cx="4786346" cy="923330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ATATÜRK</a:t>
            </a:r>
            <a:endParaRPr lang="tr-TR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5 Resim" descr="0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28"/>
            <a:ext cx="5429288" cy="4407664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  <a:scene3d>
            <a:camera prst="isometricOffAxis1Righ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0" name="fur_elise___guitar___-_be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714348" y="142852"/>
            <a:ext cx="7786742" cy="76944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ÇOCUKLARI SEVERDİ….</a:t>
            </a:r>
            <a:endParaRPr lang="tr-TR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4 Resim" descr="0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5357826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0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57" y="1500174"/>
            <a:ext cx="6997253" cy="506140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642910" y="142852"/>
            <a:ext cx="7786742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BİZE “ÇİÇEKLER!”DERDİ…</a:t>
            </a:r>
            <a:endParaRPr lang="tr-TR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Atatürk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285992"/>
            <a:ext cx="8572528" cy="4214818"/>
          </a:xfrm>
          <a:prstGeom prst="rect">
            <a:avLst/>
          </a:prstGeom>
        </p:spPr>
      </p:pic>
      <p:sp>
        <p:nvSpPr>
          <p:cNvPr id="4" name="3 Dikdörtgen"/>
          <p:cNvSpPr/>
          <p:nvPr/>
        </p:nvSpPr>
        <p:spPr>
          <a:xfrm>
            <a:off x="357158" y="785794"/>
            <a:ext cx="791739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YURDU,CUMHURİYETİ BİZE ARMAĞAN ETTİ.</a:t>
            </a:r>
            <a:endParaRPr lang="tr-TR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HER BAYRAMDA SÜSLERİZ </a:t>
            </a:r>
            <a:endParaRPr lang="tr-TR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2 Resim" descr="ata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2985"/>
            <a:ext cx="9144000" cy="5715016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ataportr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142985"/>
            <a:ext cx="8643998" cy="5715016"/>
          </a:xfrm>
          <a:prstGeom prst="rect">
            <a:avLst/>
          </a:prstGeom>
        </p:spPr>
      </p:pic>
      <p:sp>
        <p:nvSpPr>
          <p:cNvPr id="3" name="2 Dikdörtgen"/>
          <p:cNvSpPr/>
          <p:nvPr/>
        </p:nvSpPr>
        <p:spPr>
          <a:xfrm>
            <a:off x="714348" y="214290"/>
            <a:ext cx="877515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SENİN GÜZEL RESMİNİ…</a:t>
            </a:r>
            <a:endParaRPr lang="tr-TR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42844" y="214290"/>
            <a:ext cx="879838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SABAHLARI AND İÇEREK ANIYORUZ İSMİNİ..</a:t>
            </a:r>
            <a:endParaRPr lang="tr-TR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2 Resim" descr="at portre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4779"/>
            <a:ext cx="9144000" cy="5293221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6000768"/>
            <a:ext cx="91133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NE MUTLU “TÜRK’ÜM” DİYENE!</a:t>
            </a:r>
            <a:endParaRPr lang="tr-TR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2 Resim" descr="hareketliresimler_Atatu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114" y="785794"/>
            <a:ext cx="6937886" cy="4357718"/>
          </a:xfrm>
          <a:prstGeom prst="rect">
            <a:avLst/>
          </a:prstGeom>
        </p:spPr>
      </p:pic>
      <p:pic>
        <p:nvPicPr>
          <p:cNvPr id="5" name="4 Resim" descr="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071546"/>
            <a:ext cx="1857356" cy="1607336"/>
          </a:xfrm>
          <a:prstGeom prst="rect">
            <a:avLst/>
          </a:prstGeom>
        </p:spPr>
      </p:pic>
      <p:sp>
        <p:nvSpPr>
          <p:cNvPr id="6" name="5 Dikdörtgen"/>
          <p:cNvSpPr/>
          <p:nvPr/>
        </p:nvSpPr>
        <p:spPr>
          <a:xfrm>
            <a:off x="1071538" y="3143248"/>
            <a:ext cx="664373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HAZIRLAYAN MEHTAP ÖZDEMİR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89</TotalTime>
  <Words>38</Words>
  <Application>Microsoft Office PowerPoint</Application>
  <PresentationFormat>Ekran Gösterisi (4:3)</PresentationFormat>
  <Paragraphs>9</Paragraphs>
  <Slides>8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M&amp;B</dc:creator>
  <cp:lastModifiedBy>M&amp;B</cp:lastModifiedBy>
  <cp:revision>17</cp:revision>
  <dcterms:created xsi:type="dcterms:W3CDTF">2007-10-26T17:36:53Z</dcterms:created>
  <dcterms:modified xsi:type="dcterms:W3CDTF">2008-04-10T13:22:39Z</dcterms:modified>
</cp:coreProperties>
</file>